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69" r:id="rId3"/>
    <p:sldId id="271" r:id="rId4"/>
    <p:sldId id="275" r:id="rId5"/>
    <p:sldId id="276" r:id="rId6"/>
    <p:sldId id="277" r:id="rId7"/>
    <p:sldId id="278" r:id="rId8"/>
    <p:sldId id="279" r:id="rId9"/>
    <p:sldId id="291" r:id="rId10"/>
    <p:sldId id="259" r:id="rId11"/>
    <p:sldId id="280" r:id="rId12"/>
    <p:sldId id="284" r:id="rId13"/>
    <p:sldId id="285" r:id="rId14"/>
    <p:sldId id="287" r:id="rId15"/>
    <p:sldId id="288" r:id="rId16"/>
    <p:sldId id="289" r:id="rId17"/>
    <p:sldId id="290" r:id="rId18"/>
    <p:sldId id="257" r:id="rId19"/>
    <p:sldId id="262" r:id="rId20"/>
    <p:sldId id="258" r:id="rId21"/>
    <p:sldId id="263" r:id="rId22"/>
    <p:sldId id="260" r:id="rId23"/>
    <p:sldId id="261" r:id="rId24"/>
    <p:sldId id="264" r:id="rId25"/>
    <p:sldId id="265" r:id="rId26"/>
    <p:sldId id="266" r:id="rId27"/>
    <p:sldId id="283" r:id="rId28"/>
    <p:sldId id="267" r:id="rId29"/>
    <p:sldId id="268" r:id="rId3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07"/>
    <p:restoredTop sz="94676"/>
  </p:normalViewPr>
  <p:slideViewPr>
    <p:cSldViewPr snapToGrid="0" snapToObjects="1">
      <p:cViewPr varScale="1">
        <p:scale>
          <a:sx n="202" d="100"/>
          <a:sy n="202" d="100"/>
        </p:scale>
        <p:origin x="192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09B9F-00ED-3E4E-BFF6-A2D92009E05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33532B-0117-2F44-BCDB-AE0DD3C08C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93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88187C-F312-7C45-AA57-CEF2F1B1CD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817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88187C-F312-7C45-AA57-CEF2F1B1CD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73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88187C-F312-7C45-AA57-CEF2F1B1CD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66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4500"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>
                <a:latin typeface="Avenir Book" charset="0"/>
                <a:ea typeface="Avenir Book" charset="0"/>
                <a:cs typeface="Avenir Book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11D00EF0-620D-6D42-BE8F-A31A5DBBF69B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71A29F65-76C4-F548-AE08-0064E53EC6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  <a:lvl2pPr>
              <a:defRPr>
                <a:latin typeface="Avenir Book" charset="0"/>
                <a:ea typeface="Avenir Book" charset="0"/>
                <a:cs typeface="Avenir Book" charset="0"/>
              </a:defRPr>
            </a:lvl2pPr>
            <a:lvl3pPr>
              <a:defRPr>
                <a:latin typeface="Avenir Book" charset="0"/>
                <a:ea typeface="Avenir Book" charset="0"/>
                <a:cs typeface="Avenir Book" charset="0"/>
              </a:defRPr>
            </a:lvl3pPr>
            <a:lvl4pPr>
              <a:defRPr>
                <a:latin typeface="Avenir Book" charset="0"/>
                <a:ea typeface="Avenir Book" charset="0"/>
                <a:cs typeface="Avenir Book" charset="0"/>
              </a:defRPr>
            </a:lvl4pPr>
            <a:lvl5pPr>
              <a:defRPr>
                <a:latin typeface="Avenir Book" charset="0"/>
                <a:ea typeface="Avenir Book" charset="0"/>
                <a:cs typeface="Avenir Book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11D00EF0-620D-6D42-BE8F-A31A5DBBF69B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fld id="{71A29F65-76C4-F548-AE08-0064E53EC60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5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00EF0-620D-6D42-BE8F-A31A5DBBF69B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A29F65-76C4-F548-AE08-0064E53EC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4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2106" y="1207532"/>
            <a:ext cx="7772400" cy="1790700"/>
          </a:xfrm>
        </p:spPr>
        <p:txBody>
          <a:bodyPr/>
          <a:lstStyle/>
          <a:p>
            <a:r>
              <a:rPr lang="en-US" dirty="0"/>
              <a:t>Relational data</a:t>
            </a:r>
          </a:p>
        </p:txBody>
      </p:sp>
    </p:spTree>
    <p:extLst>
      <p:ext uri="{BB962C8B-B14F-4D97-AF65-F5344CB8AC3E}">
        <p14:creationId xmlns:p14="http://schemas.microsoft.com/office/powerpoint/2010/main" val="136954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Duplicate keys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132" y="2269274"/>
            <a:ext cx="4574660" cy="21315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4209" y="1399313"/>
            <a:ext cx="70124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One table has duplicate keys (typically a one-to-many relationship)</a:t>
            </a:r>
            <a:br>
              <a:rPr lang="en-US" dirty="0">
                <a:latin typeface="Avenir Book" charset="0"/>
                <a:ea typeface="Avenir Book" charset="0"/>
                <a:cs typeface="Avenir Book" charset="0"/>
              </a:rPr>
            </a:b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e.g. “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dest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” in the flights 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tibble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476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Duplicate keys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64209" y="1399313"/>
            <a:ext cx="5330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Both tables have duplicate keys (typically an error)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8276" y="2092107"/>
            <a:ext cx="4372105" cy="249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657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49" y="1369219"/>
            <a:ext cx="8068783" cy="3263504"/>
          </a:xfrm>
        </p:spPr>
        <p:txBody>
          <a:bodyPr/>
          <a:lstStyle/>
          <a:p>
            <a:r>
              <a:rPr lang="en-US" dirty="0" err="1"/>
              <a:t>semi_join</a:t>
            </a:r>
            <a:r>
              <a:rPr lang="en-US" dirty="0"/>
              <a:t>(x, y) </a:t>
            </a:r>
            <a:r>
              <a:rPr lang="en-US" b="1" dirty="0"/>
              <a:t>keeps</a:t>
            </a:r>
            <a:r>
              <a:rPr lang="en-US" dirty="0"/>
              <a:t> all observations in x that have a match in y.</a:t>
            </a:r>
          </a:p>
          <a:p>
            <a:endParaRPr lang="en-US" dirty="0"/>
          </a:p>
          <a:p>
            <a:r>
              <a:rPr lang="en-US" dirty="0" err="1"/>
              <a:t>anti_join</a:t>
            </a:r>
            <a:r>
              <a:rPr lang="en-US" dirty="0"/>
              <a:t>(x, y) </a:t>
            </a:r>
            <a:r>
              <a:rPr lang="en-US" b="1" dirty="0"/>
              <a:t>drops</a:t>
            </a:r>
            <a:r>
              <a:rPr lang="en-US" dirty="0"/>
              <a:t> all observations in x that have a match in 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344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998" y="2404878"/>
            <a:ext cx="3154620" cy="13050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8142" y="2404878"/>
            <a:ext cx="3197151" cy="1322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71330" y="1722475"/>
            <a:ext cx="11480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Semi-join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44856" y="1722475"/>
            <a:ext cx="1058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Anti-join</a:t>
            </a:r>
          </a:p>
        </p:txBody>
      </p:sp>
    </p:spTree>
    <p:extLst>
      <p:ext uri="{BB962C8B-B14F-4D97-AF65-F5344CB8AC3E}">
        <p14:creationId xmlns:p14="http://schemas.microsoft.com/office/powerpoint/2010/main" val="1695564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Filter flights to only show flights with planes that have flown at least 100 flights</a:t>
            </a:r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Combine 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fueleconomy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::vehicles and 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fueleconomy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::common to find only the records for the most common models</a:t>
            </a:r>
          </a:p>
        </p:txBody>
      </p:sp>
    </p:spTree>
    <p:extLst>
      <p:ext uri="{BB962C8B-B14F-4D97-AF65-F5344CB8AC3E}">
        <p14:creationId xmlns:p14="http://schemas.microsoft.com/office/powerpoint/2010/main" val="7073667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problems </a:t>
            </a:r>
            <a:r>
              <a:rPr lang="mr-IN" dirty="0"/>
              <a:t>–</a:t>
            </a:r>
            <a:r>
              <a:rPr lang="en-US" dirty="0"/>
              <a:t> how to troubleshoot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by identifying the variables that form the primary key in each table based on your understanding of the data</a:t>
            </a:r>
          </a:p>
          <a:p>
            <a:endParaRPr lang="en-US" dirty="0"/>
          </a:p>
          <a:p>
            <a:r>
              <a:rPr lang="en-US" dirty="0"/>
              <a:t>Check that none of the variables in the primary key are missing. If a value is missing then it can’t identify an observation!</a:t>
            </a:r>
          </a:p>
          <a:p>
            <a:endParaRPr lang="en-US" dirty="0"/>
          </a:p>
          <a:p>
            <a:r>
              <a:rPr lang="en-US" dirty="0"/>
              <a:t>Check that your foreign keys match primary keys in another table. The best way to do this is with an </a:t>
            </a:r>
            <a:r>
              <a:rPr lang="en-US" dirty="0" err="1"/>
              <a:t>anti_join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012733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3338D-0343-A442-87B6-A03B5AE0F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18EE0-739D-5841-93B2-4C09767EB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6364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F372B-8B45-4549-AB2F-68CFD702D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C4B08-E367-8F41-BE74-3E343835B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49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Tibbles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“Opinionated </a:t>
            </a:r>
            <a:r>
              <a:rPr lang="en-US" dirty="0" err="1"/>
              <a:t>data.frames</a:t>
            </a:r>
            <a:r>
              <a:rPr lang="en-US" dirty="0"/>
              <a:t>”</a:t>
            </a:r>
          </a:p>
          <a:p>
            <a:endParaRPr lang="en-US" dirty="0"/>
          </a:p>
          <a:p>
            <a:pPr lvl="1"/>
            <a:r>
              <a:rPr lang="en-US" dirty="0"/>
              <a:t>Never changes the type of the inputs (e.g. it never converts strings to factors!)</a:t>
            </a:r>
          </a:p>
          <a:p>
            <a:pPr lvl="1"/>
            <a:r>
              <a:rPr lang="en-US" dirty="0"/>
              <a:t>Never changes the names of variables</a:t>
            </a:r>
          </a:p>
          <a:p>
            <a:pPr lvl="1"/>
            <a:r>
              <a:rPr lang="en-US" dirty="0"/>
              <a:t>Never creates row names</a:t>
            </a:r>
          </a:p>
          <a:p>
            <a:pPr lvl="1"/>
            <a:r>
              <a:rPr lang="en-US" dirty="0"/>
              <a:t>Never partial matching to variable names</a:t>
            </a:r>
          </a:p>
        </p:txBody>
      </p:sp>
    </p:spTree>
    <p:extLst>
      <p:ext uri="{BB962C8B-B14F-4D97-AF65-F5344CB8AC3E}">
        <p14:creationId xmlns:p14="http://schemas.microsoft.com/office/powerpoint/2010/main" val="9440702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EAA51-9538-CB42-AE1A-B503CC438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8646C-F429-8F4B-92A9-7C3619721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tibbles</a:t>
            </a:r>
            <a:r>
              <a:rPr lang="en-US" dirty="0"/>
              <a:t> vs. </a:t>
            </a:r>
            <a:r>
              <a:rPr lang="en-US" dirty="0" err="1"/>
              <a:t>data.frames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951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Four main types of operations with two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45419"/>
            <a:ext cx="7886700" cy="3263504"/>
          </a:xfrm>
        </p:spPr>
        <p:txBody>
          <a:bodyPr>
            <a:normAutofit fontScale="92500"/>
          </a:bodyPr>
          <a:lstStyle/>
          <a:p>
            <a:r>
              <a:rPr lang="en-US" b="1" dirty="0"/>
              <a:t>Binding, </a:t>
            </a:r>
            <a:r>
              <a:rPr lang="en-US" dirty="0"/>
              <a:t>which simply stacks tables on top of or beside each other</a:t>
            </a:r>
          </a:p>
          <a:p>
            <a:endParaRPr lang="en-US" b="1" dirty="0"/>
          </a:p>
          <a:p>
            <a:r>
              <a:rPr lang="en-US" b="1" dirty="0"/>
              <a:t>Mutating joins</a:t>
            </a:r>
            <a:r>
              <a:rPr lang="en-US" dirty="0"/>
              <a:t>, which add new variables to one data frame from matching observations in another.</a:t>
            </a:r>
          </a:p>
          <a:p>
            <a:endParaRPr lang="en-US" dirty="0"/>
          </a:p>
          <a:p>
            <a:r>
              <a:rPr lang="en-US" b="1" dirty="0"/>
              <a:t>Filtering joins</a:t>
            </a:r>
            <a:r>
              <a:rPr lang="en-US" dirty="0"/>
              <a:t>, which filter observations from one data frame based on whether or not they match an observation in the other table.</a:t>
            </a:r>
          </a:p>
          <a:p>
            <a:endParaRPr lang="en-US" dirty="0"/>
          </a:p>
          <a:p>
            <a:r>
              <a:rPr lang="en-US" b="1" dirty="0"/>
              <a:t>Set operations</a:t>
            </a:r>
            <a:r>
              <a:rPr lang="en-US" dirty="0"/>
              <a:t>, which treat observations as if they were set elements.</a:t>
            </a:r>
          </a:p>
        </p:txBody>
      </p:sp>
    </p:spTree>
    <p:extLst>
      <p:ext uri="{BB962C8B-B14F-4D97-AF65-F5344CB8AC3E}">
        <p14:creationId xmlns:p14="http://schemas.microsoft.com/office/powerpoint/2010/main" val="598025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Subsetting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</a:t>
            </a:r>
            <a:r>
              <a:rPr lang="en-US" dirty="0" err="1"/>
              <a:t>tibbles</a:t>
            </a:r>
            <a:r>
              <a:rPr lang="en-US" dirty="0"/>
              <a:t>: primarily with </a:t>
            </a:r>
            <a:r>
              <a:rPr lang="en-US" dirty="0" err="1"/>
              <a:t>dplyr</a:t>
            </a:r>
            <a:r>
              <a:rPr lang="en-US" dirty="0"/>
              <a:t>::filter() and </a:t>
            </a:r>
            <a:r>
              <a:rPr lang="en-US" dirty="0" err="1"/>
              <a:t>dplyr</a:t>
            </a:r>
            <a:r>
              <a:rPr lang="en-US" dirty="0"/>
              <a:t>::select()</a:t>
            </a:r>
          </a:p>
          <a:p>
            <a:pPr lvl="1"/>
            <a:r>
              <a:rPr lang="en-US" dirty="0"/>
              <a:t>‘[’ always returns a </a:t>
            </a:r>
            <a:r>
              <a:rPr lang="en-US" dirty="0" err="1"/>
              <a:t>tibble</a:t>
            </a:r>
            <a:endParaRPr lang="en-US" dirty="0"/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dirty="0" err="1"/>
              <a:t>data.frames</a:t>
            </a:r>
            <a:r>
              <a:rPr lang="en-US" dirty="0"/>
              <a:t>: primarily with ‘[’ </a:t>
            </a:r>
          </a:p>
          <a:p>
            <a:pPr lvl="1"/>
            <a:r>
              <a:rPr lang="en-US" dirty="0"/>
              <a:t>‘[’ an either return a </a:t>
            </a:r>
            <a:r>
              <a:rPr lang="en-US" dirty="0" err="1"/>
              <a:t>data.frame</a:t>
            </a:r>
            <a:r>
              <a:rPr lang="en-US" dirty="0"/>
              <a:t> or a vector</a:t>
            </a:r>
          </a:p>
        </p:txBody>
      </p:sp>
    </p:spTree>
    <p:extLst>
      <p:ext uri="{BB962C8B-B14F-4D97-AF65-F5344CB8AC3E}">
        <p14:creationId xmlns:p14="http://schemas.microsoft.com/office/powerpoint/2010/main" val="8807137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1AB22-ECF6-D342-BFDC-9BC6FA07D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classes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0B8FA-20D4-0E42-8A4C-26CF9592B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381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260739"/>
            <a:ext cx="7886700" cy="3347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958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162050"/>
            <a:ext cx="7899400" cy="338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081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70D9A-FCDB-BC4E-8ED3-A204AFCE7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9B627-B628-264F-BB4A-0C7204482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240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E90A3-A18B-DB4B-A35B-E0C2A2FC8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08132-923F-A94C-8443-25B865335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Explore the distribution of </a:t>
            </a:r>
            <a:r>
              <a:rPr lang="en-US" dirty="0" err="1"/>
              <a:t>rincome</a:t>
            </a:r>
            <a:r>
              <a:rPr lang="en-US" dirty="0"/>
              <a:t> (reported income). What makes the default bar chart hard to understand? How could you improve the plot?</a:t>
            </a:r>
          </a:p>
          <a:p>
            <a:endParaRPr lang="en-US" dirty="0"/>
          </a:p>
          <a:p>
            <a:r>
              <a:rPr lang="en-US" dirty="0"/>
              <a:t>What is the most common </a:t>
            </a:r>
            <a:r>
              <a:rPr lang="en-US" dirty="0" err="1"/>
              <a:t>relig</a:t>
            </a:r>
            <a:r>
              <a:rPr lang="en-US" dirty="0"/>
              <a:t> in this survey? What’s the most common </a:t>
            </a:r>
            <a:r>
              <a:rPr lang="en-US" dirty="0" err="1"/>
              <a:t>partyid</a:t>
            </a:r>
            <a:r>
              <a:rPr lang="en-US" dirty="0"/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8624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6181E-DA32-0746-AA70-F12AF3963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5E43C-CC2D-BE45-B9A1-B353CFE4C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create a similar plot looking at how average age varies across reported income level</a:t>
            </a:r>
          </a:p>
        </p:txBody>
      </p:sp>
    </p:spTree>
    <p:extLst>
      <p:ext uri="{BB962C8B-B14F-4D97-AF65-F5344CB8AC3E}">
        <p14:creationId xmlns:p14="http://schemas.microsoft.com/office/powerpoint/2010/main" val="39058094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 the location of the origin </a:t>
            </a:r>
            <a:r>
              <a:rPr lang="en-US" i="1" dirty="0"/>
              <a:t>and</a:t>
            </a:r>
            <a:r>
              <a:rPr lang="en-US" dirty="0"/>
              <a:t> destination (i.e. the </a:t>
            </a:r>
            <a:r>
              <a:rPr lang="en-US" dirty="0" err="1"/>
              <a:t>lat</a:t>
            </a:r>
            <a:r>
              <a:rPr lang="en-US" dirty="0"/>
              <a:t> and </a:t>
            </a:r>
            <a:r>
              <a:rPr lang="en-US" dirty="0" err="1"/>
              <a:t>lon</a:t>
            </a:r>
            <a:r>
              <a:rPr lang="en-US" dirty="0"/>
              <a:t>) to flights.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IF MORE TIME: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Is there a relationship between the age of a plane and its delays?</a:t>
            </a:r>
          </a:p>
        </p:txBody>
      </p:sp>
    </p:spTree>
    <p:extLst>
      <p:ext uri="{BB962C8B-B14F-4D97-AF65-F5344CB8AC3E}">
        <p14:creationId xmlns:p14="http://schemas.microsoft.com/office/powerpoint/2010/main" val="21648267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5CB61-6225-8748-A50B-D776F9FDF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A403E8-8219-444D-850B-E862AFD63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9056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57ACE-7D9F-204F-896D-48F891D9A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DB348-960E-AD44-AB83-CA53B477CE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61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variable </a:t>
            </a:r>
            <a:r>
              <a:rPr lang="en-US" b="1" dirty="0"/>
              <a:t>(or set of variables) </a:t>
            </a:r>
            <a:r>
              <a:rPr lang="en-US" dirty="0"/>
              <a:t>that uniquely identifies an observation</a:t>
            </a:r>
          </a:p>
          <a:p>
            <a:endParaRPr lang="en-US" dirty="0"/>
          </a:p>
          <a:p>
            <a:pPr lvl="1"/>
            <a:r>
              <a:rPr lang="en-US" dirty="0"/>
              <a:t>A </a:t>
            </a:r>
            <a:r>
              <a:rPr lang="en-US" b="1" dirty="0"/>
              <a:t>primary key</a:t>
            </a:r>
            <a:r>
              <a:rPr lang="en-US" dirty="0"/>
              <a:t> uniquely identifies an observation in its own table [can be a set of variables]. For example, </a:t>
            </a:r>
            <a:r>
              <a:rPr lang="en-US" dirty="0" err="1"/>
              <a:t>planes$tailnum</a:t>
            </a:r>
            <a:r>
              <a:rPr lang="en-US" dirty="0"/>
              <a:t> is a primary key because it uniquely identifies each plane in the planes table.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 </a:t>
            </a:r>
            <a:r>
              <a:rPr lang="en-US" b="1" dirty="0"/>
              <a:t>foreign key</a:t>
            </a:r>
            <a:r>
              <a:rPr lang="en-US" dirty="0"/>
              <a:t> uniquely identifies an observation in another table [can be a set of variables]. For example, the </a:t>
            </a:r>
            <a:r>
              <a:rPr lang="en-US" dirty="0" err="1"/>
              <a:t>flights$tailnum</a:t>
            </a:r>
            <a:r>
              <a:rPr lang="en-US" dirty="0"/>
              <a:t> is a foreign key because it appears in the flights table where it matches each flight to a unique plane.</a:t>
            </a:r>
          </a:p>
        </p:txBody>
      </p:sp>
    </p:spTree>
    <p:extLst>
      <p:ext uri="{BB962C8B-B14F-4D97-AF65-F5344CB8AC3E}">
        <p14:creationId xmlns:p14="http://schemas.microsoft.com/office/powerpoint/2010/main" val="3680855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Typically one-to-many</a:t>
            </a:r>
          </a:p>
          <a:p>
            <a:pPr lvl="1"/>
            <a:r>
              <a:rPr lang="en-US" dirty="0"/>
              <a:t>Each flight has one plane, but each plane has many flights</a:t>
            </a:r>
          </a:p>
          <a:p>
            <a:endParaRPr lang="en-US" dirty="0"/>
          </a:p>
          <a:p>
            <a:r>
              <a:rPr lang="en-US" dirty="0"/>
              <a:t>Can also be many-to-many</a:t>
            </a:r>
          </a:p>
          <a:p>
            <a:pPr lvl="1"/>
            <a:r>
              <a:rPr lang="en-US" dirty="0"/>
              <a:t>Each airline flies to many airports; each airport hosts many airlines</a:t>
            </a:r>
          </a:p>
          <a:p>
            <a:endParaRPr lang="en-US" dirty="0"/>
          </a:p>
          <a:p>
            <a:r>
              <a:rPr lang="en-US" dirty="0"/>
              <a:t>Can also be one-to-one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348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1" y="495300"/>
            <a:ext cx="1555750" cy="111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83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1" y="495300"/>
            <a:ext cx="1555750" cy="1114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2775630"/>
            <a:ext cx="2079625" cy="15910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2975" y="2295525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Each potential match</a:t>
            </a:r>
          </a:p>
        </p:txBody>
      </p:sp>
    </p:spTree>
    <p:extLst>
      <p:ext uri="{BB962C8B-B14F-4D97-AF65-F5344CB8AC3E}">
        <p14:creationId xmlns:p14="http://schemas.microsoft.com/office/powerpoint/2010/main" val="1286946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201" y="495300"/>
            <a:ext cx="1555750" cy="11140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00" y="2775630"/>
            <a:ext cx="2079625" cy="15910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8475" y="2828925"/>
            <a:ext cx="4092575" cy="15377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2975" y="2295525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Each potential match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124450" y="2295525"/>
            <a:ext cx="2904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venir Book" charset="0"/>
                <a:ea typeface="Avenir Book" charset="0"/>
                <a:cs typeface="Avenir Book" charset="0"/>
              </a:rPr>
              <a:t>Number of actual matches</a:t>
            </a:r>
            <a:endParaRPr lang="en-US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50581" y="4530736"/>
            <a:ext cx="48045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venir Book" charset="0"/>
                <a:ea typeface="Avenir Book" charset="0"/>
                <a:cs typeface="Avenir Book" charset="0"/>
              </a:rPr>
              <a:t>Inner join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: Unmatched rows are not included in the output</a:t>
            </a:r>
          </a:p>
        </p:txBody>
      </p:sp>
    </p:spTree>
    <p:extLst>
      <p:ext uri="{BB962C8B-B14F-4D97-AF65-F5344CB8AC3E}">
        <p14:creationId xmlns:p14="http://schemas.microsoft.com/office/powerpoint/2010/main" val="217652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Outer joins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68017"/>
            <a:ext cx="2467045" cy="34608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50" y="1690576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x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4631" y="2813757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7108" y="3936938"/>
            <a:ext cx="3544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Keeps all observations in x and y</a:t>
            </a:r>
          </a:p>
        </p:txBody>
      </p:sp>
    </p:spTree>
    <p:extLst>
      <p:ext uri="{BB962C8B-B14F-4D97-AF65-F5344CB8AC3E}">
        <p14:creationId xmlns:p14="http://schemas.microsoft.com/office/powerpoint/2010/main" val="791985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7F3BF6-A2F8-3B4E-A48D-0885837B1E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827" y="69368"/>
            <a:ext cx="5403078" cy="492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456555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A3D36444-BA67-F541-8106-F53A01161389}" vid="{E4B51183-AA3E-8342-B534-F249D4AA10F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2422</TotalTime>
  <Words>684</Words>
  <Application>Microsoft Macintosh PowerPoint</Application>
  <PresentationFormat>On-screen Show (16:9)</PresentationFormat>
  <Paragraphs>85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Avenir Book</vt:lpstr>
      <vt:lpstr>Calibri</vt:lpstr>
      <vt:lpstr>Calibri Light</vt:lpstr>
      <vt:lpstr>Theme1</vt:lpstr>
      <vt:lpstr>Relational data</vt:lpstr>
      <vt:lpstr>Four main types of operations with two tables</vt:lpstr>
      <vt:lpstr>Keys</vt:lpstr>
      <vt:lpstr>Relations</vt:lpstr>
      <vt:lpstr>Understanding joins</vt:lpstr>
      <vt:lpstr>Understanding joins</vt:lpstr>
      <vt:lpstr>Understanding joins</vt:lpstr>
      <vt:lpstr>Outer joins</vt:lpstr>
      <vt:lpstr>PowerPoint Presentation</vt:lpstr>
      <vt:lpstr>Duplicate keys</vt:lpstr>
      <vt:lpstr>Duplicate keys</vt:lpstr>
      <vt:lpstr>Filtering</vt:lpstr>
      <vt:lpstr>PowerPoint Presentation</vt:lpstr>
      <vt:lpstr>Exercises</vt:lpstr>
      <vt:lpstr>Join problems – how to troubleshoot</vt:lpstr>
      <vt:lpstr>PowerPoint Presentation</vt:lpstr>
      <vt:lpstr>PowerPoint Presentation</vt:lpstr>
      <vt:lpstr>Tibbles</vt:lpstr>
      <vt:lpstr>Printing</vt:lpstr>
      <vt:lpstr>Subsetting</vt:lpstr>
      <vt:lpstr>Data classes in R</vt:lpstr>
      <vt:lpstr>Exercises</vt:lpstr>
      <vt:lpstr>PowerPoint Presentation</vt:lpstr>
      <vt:lpstr>PowerPoint Presentation</vt:lpstr>
      <vt:lpstr>Exercises</vt:lpstr>
      <vt:lpstr>PowerPoint Presentation</vt:lpstr>
      <vt:lpstr>Exercises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Nina Overgaard Therkildsen</dc:creator>
  <cp:lastModifiedBy>Nina Overgaard Therkildsen</cp:lastModifiedBy>
  <cp:revision>28</cp:revision>
  <cp:lastPrinted>2020-04-20T09:26:01Z</cp:lastPrinted>
  <dcterms:created xsi:type="dcterms:W3CDTF">2018-09-25T09:28:11Z</dcterms:created>
  <dcterms:modified xsi:type="dcterms:W3CDTF">2020-04-20T09:57:02Z</dcterms:modified>
</cp:coreProperties>
</file>

<file path=docProps/thumbnail.jpeg>
</file>